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7"/>
      <p:bold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  <p:embeddedFont>
      <p:font typeface="Raleway" panose="02020500000000000000" charset="0"/>
      <p:regular r:id="rId23"/>
      <p:bold r:id="rId24"/>
      <p:italic r:id="rId25"/>
      <p:boldItalic r:id="rId26"/>
    </p:embeddedFont>
    <p:embeddedFont>
      <p:font typeface="Source Sans Pro" panose="02020500000000000000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2427C3-111C-4C8E-8A43-827E3604E98B}">
  <a:tblStyle styleId="{BE2427C3-111C-4C8E-8A43-827E3604E9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f0d6c427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f0d6c427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f0d6c427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f0d6c427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db5e09ee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db5e09ee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f0d6c427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f0d6c427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db5e09ee1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db5e09ee1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b5e09ee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b5e09ee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db5e09ee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db5e09ee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db5e09ee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db5e09ee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2ca150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2ca150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2ca1509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2ca1509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b5e09ee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db5e09ee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0d6c427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0d6c427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f0d6c427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f0d6c427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Microsoft JhengHei"/>
                <a:ea typeface="Microsoft JhengHei"/>
                <a:cs typeface="Microsoft JhengHei"/>
                <a:sym typeface="Microsoft JhengHei"/>
              </a:rPr>
              <a:t>紡織產業綜合研究所 面試報告</a:t>
            </a:r>
            <a:endParaRPr sz="4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2020/2/20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710325" y="3531350"/>
            <a:ext cx="24759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面試者 : 余祥文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568950"/>
            <a:ext cx="4088725" cy="216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649" y="1307296"/>
            <a:ext cx="3747650" cy="26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1398050" y="4424600"/>
            <a:ext cx="10356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UI 循序圖</a:t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6385325" y="4424600"/>
            <a:ext cx="11463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AC 循序圖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220825"/>
            <a:ext cx="4507826" cy="28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5575" y="1507313"/>
            <a:ext cx="2952750" cy="240502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1646868" y="4404500"/>
            <a:ext cx="9768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類別圖 </a:t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6013600" y="4351225"/>
            <a:ext cx="20367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建立商業模式資料表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17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 . 客戶系統 資料問題的 解決 : 進行相關系統維運及異常排除。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資料庫規劃設計與維護。SQL Server Agent 自動化管理工作。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軟體開發新技術與新工具導入。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JhengHei"/>
              <a:buAutoNum type="alphaLcPeriod"/>
            </a:pPr>
            <a:r>
              <a:rPr lang="zh-TW" sz="1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孰悉 .NET系統的開發環境，從事程式開發。</a:t>
            </a:r>
            <a:endParaRPr sz="1400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JhengHei"/>
              <a:buAutoNum type="alphaLcPeriod"/>
            </a:pPr>
            <a:r>
              <a:rPr lang="zh-TW" sz="1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孰悉軟體系統的分析、設計以及程式撰寫，包含生產管理、物料用量、原料用量等Web Base應用管理系統。</a:t>
            </a:r>
            <a:endParaRPr sz="1400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JhengHei"/>
              <a:buAutoNum type="alphaLcPeriod"/>
            </a:pPr>
            <a:r>
              <a:rPr lang="zh-TW" sz="1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表單電子化系統開發與維護 。</a:t>
            </a:r>
            <a:endParaRPr sz="1400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icrosoft JhengHei"/>
              <a:buAutoNum type="alphaLcPeriod"/>
            </a:pPr>
            <a:r>
              <a:rPr lang="zh-TW" sz="1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 測試上線，並控管專案開發進度。</a:t>
            </a:r>
            <a:endParaRPr sz="1400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(4)預期成果產出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0001" y="1152475"/>
            <a:ext cx="3182550" cy="11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6750900" y="2475300"/>
            <a:ext cx="16179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最適化生產管理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(4)預期成果產出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44050"/>
            <a:ext cx="1955199" cy="205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5"/>
          <p:cNvGrpSpPr/>
          <p:nvPr/>
        </p:nvGrpSpPr>
        <p:grpSpPr>
          <a:xfrm>
            <a:off x="3095250" y="445013"/>
            <a:ext cx="1677951" cy="3256738"/>
            <a:chOff x="4861475" y="1766113"/>
            <a:chExt cx="1677951" cy="3256738"/>
          </a:xfrm>
        </p:grpSpPr>
        <p:pic>
          <p:nvPicPr>
            <p:cNvPr id="194" name="Google Shape;194;p25"/>
            <p:cNvPicPr preferRelativeResize="0"/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1475" y="1766113"/>
              <a:ext cx="1677950" cy="158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5"/>
            <p:cNvPicPr preferRelativeResize="0"/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1475" y="3353550"/>
              <a:ext cx="1677950" cy="1669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25"/>
          <p:cNvGrpSpPr/>
          <p:nvPr/>
        </p:nvGrpSpPr>
        <p:grpSpPr>
          <a:xfrm>
            <a:off x="5800675" y="56250"/>
            <a:ext cx="3233300" cy="3944325"/>
            <a:chOff x="5788750" y="1034850"/>
            <a:chExt cx="3233300" cy="3944325"/>
          </a:xfrm>
        </p:grpSpPr>
        <p:pic>
          <p:nvPicPr>
            <p:cNvPr id="197" name="Google Shape;197;p25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8750" y="1103950"/>
              <a:ext cx="1351199" cy="3875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5"/>
            <p:cNvSpPr txBox="1"/>
            <p:nvPr/>
          </p:nvSpPr>
          <p:spPr>
            <a:xfrm>
              <a:off x="7548000" y="1034850"/>
              <a:ext cx="1473900" cy="9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點擊 node 可以顯示 該 node 與 鄰近 node 關係</a:t>
              </a:r>
              <a:r>
                <a:rPr lang="zh-TW">
                  <a:solidFill>
                    <a:srgbClr val="2A411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 </a:t>
              </a: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5955300" y="1367850"/>
              <a:ext cx="518100" cy="318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5"/>
            <p:cNvSpPr txBox="1"/>
            <p:nvPr/>
          </p:nvSpPr>
          <p:spPr>
            <a:xfrm>
              <a:off x="7670850" y="2273475"/>
              <a:ext cx="1351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node 可以顯示 該 node 關係 圖片 與 node 名稱</a:t>
              </a:r>
              <a:r>
                <a:rPr lang="zh-TW">
                  <a:solidFill>
                    <a:srgbClr val="2A411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01" name="Google Shape;201;p25"/>
            <p:cNvCxnSpPr>
              <a:stCxn id="200" idx="1"/>
            </p:cNvCxnSpPr>
            <p:nvPr/>
          </p:nvCxnSpPr>
          <p:spPr>
            <a:xfrm flipH="1">
              <a:off x="6991050" y="2559825"/>
              <a:ext cx="679800" cy="339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2" name="Google Shape;202;p25"/>
            <p:cNvCxnSpPr>
              <a:endCxn id="199" idx="3"/>
            </p:cNvCxnSpPr>
            <p:nvPr/>
          </p:nvCxnSpPr>
          <p:spPr>
            <a:xfrm flipH="1">
              <a:off x="6473400" y="1174800"/>
              <a:ext cx="1128600" cy="352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3" name="Google Shape;203;p25"/>
            <p:cNvSpPr txBox="1"/>
            <p:nvPr/>
          </p:nvSpPr>
          <p:spPr>
            <a:xfrm>
              <a:off x="7350300" y="3592650"/>
              <a:ext cx="16716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node 與 node </a:t>
              </a:r>
              <a:r>
                <a:rPr lang="zh-TW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連結</a:t>
              </a: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 根據 記錄使用者 試用過的 服飾 與 預計 場景 作為關聯依據</a:t>
              </a:r>
              <a:r>
                <a:rPr lang="zh-TW">
                  <a:solidFill>
                    <a:srgbClr val="2A411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04" name="Google Shape;204;p25"/>
            <p:cNvCxnSpPr>
              <a:stCxn id="203" idx="1"/>
            </p:cNvCxnSpPr>
            <p:nvPr/>
          </p:nvCxnSpPr>
          <p:spPr>
            <a:xfrm rot="10800000">
              <a:off x="6259500" y="3729600"/>
              <a:ext cx="1090800" cy="455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05" name="Google Shape;205;p25"/>
          <p:cNvSpPr/>
          <p:nvPr/>
        </p:nvSpPr>
        <p:spPr>
          <a:xfrm>
            <a:off x="2279375" y="1795300"/>
            <a:ext cx="298200" cy="1050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5137838" y="1795300"/>
            <a:ext cx="298200" cy="1050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"/>
          <p:cNvSpPr txBox="1"/>
          <p:nvPr/>
        </p:nvSpPr>
        <p:spPr>
          <a:xfrm>
            <a:off x="145175" y="4150925"/>
            <a:ext cx="2134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初步使用 CSS 疊圖效果 配合資料庫做成情境試衣間是可行的</a:t>
            </a: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800675" y="3898575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778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 展示畫面與大數據想法的 資源 與 需求 都有時</a:t>
            </a:r>
            <a:r>
              <a:rPr lang="zh-TW" sz="12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，</a:t>
            </a: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 展示平台 也需要配合給他們 連結的空間。</a:t>
            </a:r>
            <a:endParaRPr>
              <a:solidFill>
                <a:srgbClr val="2A411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114300" lvl="0" indent="0" algn="r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>
              <a:solidFill>
                <a:srgbClr val="989FAC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14300" marR="114300" lvl="0" indent="0" algn="r" rtl="0">
              <a:lnSpc>
                <a:spcPct val="115000"/>
              </a:lnSpc>
              <a:spcBef>
                <a:spcPts val="2000"/>
              </a:spcBef>
              <a:spcAft>
                <a:spcPts val="1500"/>
              </a:spcAft>
              <a:buNone/>
            </a:pPr>
            <a:endParaRPr>
              <a:solidFill>
                <a:srgbClr val="989FAC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5917325" y="4054275"/>
            <a:ext cx="30000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222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使用Web AP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I 傳回格式為 JSON的資料</a:t>
            </a:r>
            <a:r>
              <a:rPr lang="zh-TW" sz="12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，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引用 D3.JS等框架將</a:t>
            </a:r>
            <a:r>
              <a:rPr lang="zh-TW">
                <a:solidFill>
                  <a:srgbClr val="2222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資料視覺化</a:t>
            </a: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(5)未來工作規劃及期許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15" name="Google Shape;21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在良好的SA及SD的規劃下，達成一般標準， 解決掉軟體開發需求。 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儘快熟悉 紡織業 domain know how，扮演系統最佳化的推手。將SA所規劃出來的要求及佈置，邏輯上的構思，在不同的工具上用好的方法表現，成為對使用環境及開發工具熟悉的稱職 System Designer，並對手上的專案來進行調整和規劃。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成為System Analysis，透過一系列的分析工作，把客戶想要的結果產生方式，以各種文件表達出來， 讓開發可以根據這些文件實作出這個結果。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444444"/>
              </a:solidFill>
              <a:highlight>
                <a:srgbClr val="E9FA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(1)求學經歷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(2)工作經歷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(4)預期成果產出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(5)未來工作規劃及期許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(1)求學經歷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國立臺灣海洋大學 	機械與輪機工程研究所熱流組	         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1998年9月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～ 2000年6月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私立文化大學	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機械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工程學系		         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1994年9月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～1998年6月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羅東高中	　                                                                                        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1991年9月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～ 1994年6月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蘇澳國中	蘇澳國小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3524400"/>
            <a:ext cx="1643299" cy="9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950" y="3041425"/>
            <a:ext cx="2346137" cy="15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925" y="3041425"/>
            <a:ext cx="2247449" cy="15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7204850" y="4652925"/>
            <a:ext cx="940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海洋大學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883960" y="4652925"/>
            <a:ext cx="940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文化大學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276" y="3554313"/>
            <a:ext cx="1507324" cy="8645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703675" y="4652925"/>
            <a:ext cx="9405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羅東高中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663100" y="4652925"/>
            <a:ext cx="9405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蘇澳國中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58"/>
          <a:stretch/>
        </p:blipFill>
        <p:spPr>
          <a:xfrm>
            <a:off x="7243425" y="3034800"/>
            <a:ext cx="1559075" cy="8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(2)工作經歷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跨平台網頁程式設計班(600hrs)	 Asp.Net MVC    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幼獅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職訓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局</a:t>
            </a:r>
            <a:r>
              <a:rPr lang="zh-TW" altLang="en-US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2019年9月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～2019年12月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中華映管股份有限公司	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機構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與光學設計            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高級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工程師    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2004年9月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～ 2019年6月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鼎沛股份有限公司		CPU散熱片設計	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傳工程師  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2003年11月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～ 2004年9月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南亞科技股份有限公司	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蝕刻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設備維護	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設備工程師</a:t>
            </a:r>
            <a:r>
              <a:rPr lang="zh-TW" altLang="en-US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</a:t>
            </a:r>
            <a:r>
              <a:rPr lang="zh-TW" sz="1400" b="1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2002年6月</a:t>
            </a:r>
            <a:r>
              <a:rPr lang="zh-TW" sz="14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～ 2003年 6月</a:t>
            </a:r>
            <a:endParaRPr sz="14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50" y="3398362"/>
            <a:ext cx="1736226" cy="10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013" y="3365675"/>
            <a:ext cx="1736225" cy="110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1075" y="3398350"/>
            <a:ext cx="1965050" cy="11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3426" y="3841097"/>
            <a:ext cx="727550" cy="75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100" y="3787815"/>
            <a:ext cx="727550" cy="80631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642763" y="4688975"/>
            <a:ext cx="12006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>
                <a:latin typeface="Microsoft JhengHei"/>
                <a:ea typeface="Microsoft JhengHei"/>
                <a:cs typeface="Microsoft JhengHei"/>
                <a:sym typeface="Microsoft JhengHei"/>
              </a:rPr>
              <a:t>南亞科技</a:t>
            </a:r>
            <a:endParaRPr b="1"/>
          </a:p>
        </p:txBody>
      </p:sp>
      <p:sp>
        <p:nvSpPr>
          <p:cNvPr id="94" name="Google Shape;94;p16"/>
          <p:cNvSpPr txBox="1"/>
          <p:nvPr/>
        </p:nvSpPr>
        <p:spPr>
          <a:xfrm>
            <a:off x="2955475" y="4688975"/>
            <a:ext cx="6771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鼎沛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5275050" y="4688975"/>
            <a:ext cx="6771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華映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7014100" y="4688975"/>
            <a:ext cx="22692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跨平台網頁程式設計班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(2)工作經歷</a:t>
            </a:r>
            <a:endParaRPr dirty="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25" y="2119625"/>
            <a:ext cx="1598525" cy="9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525" y="3246850"/>
            <a:ext cx="1329700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550" y="936025"/>
            <a:ext cx="1183600" cy="11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5975" y="822249"/>
            <a:ext cx="1047575" cy="144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744" y="821138"/>
            <a:ext cx="1047574" cy="144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525" y="822250"/>
            <a:ext cx="1047575" cy="144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676" y="2422350"/>
            <a:ext cx="1183600" cy="93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075" y="2357230"/>
            <a:ext cx="965600" cy="10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675" y="2360000"/>
            <a:ext cx="1500002" cy="9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5976" y="3352675"/>
            <a:ext cx="2074311" cy="10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9100" y="3352675"/>
            <a:ext cx="1557625" cy="10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762650" y="4448750"/>
            <a:ext cx="2027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鼎沛 : </a:t>
            </a: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浩鑫電腦  產品 -    準系統 XPC 專案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4638725" y="4474100"/>
            <a:ext cx="279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華映 : </a:t>
            </a:r>
            <a:r>
              <a:rPr lang="zh-TW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專利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; 小尺寸 LCD 專案 ; 觸控展 </a:t>
            </a:r>
            <a:r>
              <a:rPr lang="zh-TW" altLang="en-US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展</a:t>
            </a:r>
            <a:r>
              <a:rPr lang="zh-TW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品</a:t>
            </a:r>
            <a:endParaRPr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(2)工作經歷 - </a:t>
            </a: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跨平台網頁程式設計班 學習項目 與 專題構想</a:t>
            </a: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5762708" y="2258548"/>
            <a:ext cx="2904471" cy="2370498"/>
            <a:chOff x="6525821" y="2571750"/>
            <a:chExt cx="2359824" cy="1724375"/>
          </a:xfrm>
        </p:grpSpPr>
        <p:pic>
          <p:nvPicPr>
            <p:cNvPr id="121" name="Google Shape;121;p18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25821" y="2571750"/>
              <a:ext cx="1425174" cy="172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8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0996" y="2571750"/>
              <a:ext cx="934650" cy="172437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23" name="Google Shape;123;p18"/>
          <p:cNvGraphicFramePr/>
          <p:nvPr/>
        </p:nvGraphicFramePr>
        <p:xfrm>
          <a:off x="5769150" y="1877625"/>
          <a:ext cx="2904475" cy="396210"/>
        </p:xfrm>
        <a:graphic>
          <a:graphicData uri="http://schemas.openxmlformats.org/drawingml/2006/table">
            <a:tbl>
              <a:tblPr>
                <a:noFill/>
                <a:tableStyleId>{BE2427C3-111C-4C8E-8A43-827E3604E98B}</a:tableStyleId>
              </a:tblPr>
              <a:tblGrid>
                <a:gridCol w="18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課程名稱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時數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4" name="Google Shape;124;p18"/>
          <p:cNvSpPr txBox="1"/>
          <p:nvPr/>
        </p:nvSpPr>
        <p:spPr>
          <a:xfrm>
            <a:off x="5769150" y="739200"/>
            <a:ext cx="29496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跨平台網頁程式設計班 </a:t>
            </a:r>
            <a:endParaRPr sz="1600"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相關課程與時數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1124150" y="999300"/>
            <a:ext cx="2322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衣服 搭配 情境 構想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125" y="2414950"/>
            <a:ext cx="1955199" cy="20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50" y="3652050"/>
            <a:ext cx="977000" cy="9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50" y="2092038"/>
            <a:ext cx="977000" cy="9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161" y="2185100"/>
            <a:ext cx="1348338" cy="7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173" y="3745100"/>
            <a:ext cx="1348325" cy="7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953700" y="2375550"/>
            <a:ext cx="342900" cy="392400"/>
          </a:xfrm>
          <a:prstGeom prst="mathPlus">
            <a:avLst>
              <a:gd name="adj1" fmla="val 2352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FF"/>
              </a:highlight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953700" y="3944350"/>
            <a:ext cx="342900" cy="392400"/>
          </a:xfrm>
          <a:prstGeom prst="mathPlus">
            <a:avLst>
              <a:gd name="adj1" fmla="val 2352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FF"/>
              </a:highlight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2908675" y="3225400"/>
            <a:ext cx="289200" cy="2658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192100" y="1604350"/>
            <a:ext cx="887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衣服db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655775" y="1604350"/>
            <a:ext cx="887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情境db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3384163" y="1440400"/>
            <a:ext cx="19551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</a:t>
            </a:r>
            <a:r>
              <a:rPr lang="zh-TW" dirty="0" smtClean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戶可輕鬆</a:t>
            </a:r>
            <a:r>
              <a:rPr lang="zh-TW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dirty="0" smtClean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即時</a:t>
            </a:r>
            <a:r>
              <a:rPr lang="zh-TW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dirty="0" smtClean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具體 </a:t>
            </a:r>
            <a:r>
              <a:rPr lang="zh-TW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查看服飾的搭配效果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311700" y="10684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6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HTML、CSS </a:t>
            </a:r>
            <a:r>
              <a:rPr lang="zh-TW" sz="1400" b="1" dirty="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網頁基礎架構</a:t>
            </a:r>
            <a:endParaRPr sz="1400" b="1" dirty="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6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Bootstrap4 </a:t>
            </a:r>
            <a:r>
              <a:rPr lang="zh-TW" sz="1400" b="1" dirty="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RWD響應式框架</a:t>
            </a:r>
            <a:endParaRPr sz="1400" b="1" dirty="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6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jQuary </a:t>
            </a:r>
            <a:r>
              <a:rPr lang="zh-TW" sz="1400" b="1" dirty="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網頁動畫、與ajax接收json資料</a:t>
            </a:r>
            <a:endParaRPr sz="1400" b="1" dirty="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6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C＃ </a:t>
            </a:r>
            <a:r>
              <a:rPr lang="zh-TW" sz="1400" b="1" dirty="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後端程式語言</a:t>
            </a:r>
            <a:endParaRPr sz="1400" b="1" dirty="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ASP.NET  MVC (oop)</a:t>
            </a:r>
            <a:endParaRPr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400" b="1" dirty="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拆分資料庫控制器與視覺介面的架構方便歸類修改</a:t>
            </a:r>
            <a:endParaRPr sz="1400" b="1" dirty="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6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MS SQL </a:t>
            </a:r>
            <a:r>
              <a:rPr lang="zh-TW" sz="1400" b="1" dirty="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後端資料庫建置自動維護設定</a:t>
            </a:r>
            <a:endParaRPr sz="16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075" y="114726"/>
            <a:ext cx="1687545" cy="50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6786000" y="1275575"/>
            <a:ext cx="2206500" cy="27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系統分析:</a:t>
            </a:r>
            <a:endParaRPr sz="1600"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使用者個案圖</a:t>
            </a:r>
            <a:endParaRPr sz="1600"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活動圖</a:t>
            </a:r>
            <a:endParaRPr sz="1600"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循序圖</a:t>
            </a:r>
            <a:endParaRPr sz="1600"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類別圖</a:t>
            </a:r>
            <a:endParaRPr sz="1600"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建立商業模式資料表</a:t>
            </a:r>
            <a:endParaRPr sz="1600" b="1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8428"/>
            <a:ext cx="5687375" cy="3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5868425" y="2009725"/>
            <a:ext cx="678900" cy="1656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913644"/>
            <a:ext cx="3907600" cy="163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075" y="276401"/>
            <a:ext cx="3652465" cy="41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1517750" y="4395850"/>
            <a:ext cx="1495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使用者個案圖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6267063" y="4504625"/>
            <a:ext cx="95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活動圖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729</Words>
  <Application>Microsoft Office PowerPoint</Application>
  <PresentationFormat>如螢幕大小 (16:9)</PresentationFormat>
  <Paragraphs>84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Microsoft JhengHei</vt:lpstr>
      <vt:lpstr>Verdana</vt:lpstr>
      <vt:lpstr>Raleway</vt:lpstr>
      <vt:lpstr>Arial</vt:lpstr>
      <vt:lpstr>Source Sans Pro</vt:lpstr>
      <vt:lpstr>Plum</vt:lpstr>
      <vt:lpstr>紡織產業綜合研究所 面試報告</vt:lpstr>
      <vt:lpstr>目錄</vt:lpstr>
      <vt:lpstr>(1)求學經歷</vt:lpstr>
      <vt:lpstr>(2)工作經歷</vt:lpstr>
      <vt:lpstr>(2)工作經歷</vt:lpstr>
      <vt:lpstr>(2)工作經歷 - 跨平台網頁程式設計班 學習項目 與 專題構想 </vt:lpstr>
      <vt:lpstr>(3)專長與計畫需求之契合度說明</vt:lpstr>
      <vt:lpstr>(3)專長與計畫需求之契合度說明</vt:lpstr>
      <vt:lpstr>(3)專長與計畫需求之契合度說明</vt:lpstr>
      <vt:lpstr>(3)專長與計畫需求之契合度說明</vt:lpstr>
      <vt:lpstr>(3)專長與計畫需求之契合度說明</vt:lpstr>
      <vt:lpstr>(4)預期成果產出</vt:lpstr>
      <vt:lpstr>(4)預期成果產出</vt:lpstr>
      <vt:lpstr>(5)未來工作規劃及期許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紡織產業綜合研究所 面試報告</dc:title>
  <cp:lastModifiedBy>ASUS</cp:lastModifiedBy>
  <cp:revision>8</cp:revision>
  <dcterms:modified xsi:type="dcterms:W3CDTF">2020-02-17T16:13:16Z</dcterms:modified>
</cp:coreProperties>
</file>